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5" r:id="rId2"/>
    <p:sldId id="286" r:id="rId3"/>
    <p:sldId id="275" r:id="rId4"/>
    <p:sldId id="283" r:id="rId5"/>
    <p:sldId id="282" r:id="rId6"/>
    <p:sldId id="284" r:id="rId7"/>
    <p:sldId id="287" r:id="rId8"/>
    <p:sldId id="304" r:id="rId9"/>
    <p:sldId id="288" r:id="rId10"/>
    <p:sldId id="257" r:id="rId11"/>
    <p:sldId id="258" r:id="rId12"/>
    <p:sldId id="292" r:id="rId13"/>
    <p:sldId id="256" r:id="rId14"/>
    <p:sldId id="297" r:id="rId15"/>
    <p:sldId id="294" r:id="rId16"/>
    <p:sldId id="298" r:id="rId17"/>
    <p:sldId id="295" r:id="rId18"/>
    <p:sldId id="299" r:id="rId19"/>
    <p:sldId id="296" r:id="rId20"/>
    <p:sldId id="302" r:id="rId21"/>
    <p:sldId id="301" r:id="rId22"/>
    <p:sldId id="303" r:id="rId23"/>
    <p:sldId id="289" r:id="rId24"/>
    <p:sldId id="290" r:id="rId25"/>
    <p:sldId id="263" r:id="rId26"/>
    <p:sldId id="276" r:id="rId27"/>
    <p:sldId id="277" r:id="rId28"/>
    <p:sldId id="278" r:id="rId29"/>
    <p:sldId id="291" r:id="rId30"/>
    <p:sldId id="264" r:id="rId31"/>
    <p:sldId id="279" r:id="rId32"/>
    <p:sldId id="280" r:id="rId33"/>
    <p:sldId id="281" r:id="rId34"/>
    <p:sldId id="293" r:id="rId35"/>
    <p:sldId id="261" r:id="rId36"/>
    <p:sldId id="268" r:id="rId37"/>
    <p:sldId id="272" r:id="rId38"/>
    <p:sldId id="259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28C"/>
    <a:srgbClr val="CE3031"/>
    <a:srgbClr val="089E5A"/>
    <a:srgbClr val="F7B600"/>
    <a:srgbClr val="293094"/>
    <a:srgbClr val="18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8E1F-6749-4227-AAA7-DEAD8FEFBCF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50880-5148-4BFA-AF80-23C4DB81F4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8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7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04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6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37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99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05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82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14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14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26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1405B-83B8-4593-92A2-C014EE746BCF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F4B8-5D48-474C-BF82-4A60A4DD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4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1999" y="1997839"/>
            <a:ext cx="5660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REGRAS PARA APRESENTAÇÃO DE SLIDES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370114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12" y="2889705"/>
            <a:ext cx="3979366" cy="12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44869" y="2227986"/>
            <a:ext cx="5347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35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92000" y="3543097"/>
            <a:ext cx="36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734300" y="3778657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34300" y="4152961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93" y="2520968"/>
            <a:ext cx="5211498" cy="16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90360" y="2227986"/>
            <a:ext cx="5347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92000" y="3543097"/>
            <a:ext cx="54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87885" y="3778657"/>
            <a:ext cx="55496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90359" y="4152961"/>
            <a:ext cx="534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1" y="2889705"/>
            <a:ext cx="3979366" cy="12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115" y="3113529"/>
            <a:ext cx="114517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modelo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capa!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1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5881" y="330928"/>
            <a:ext cx="669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 do slide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043256"/>
            <a:ext cx="72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rgbClr val="293094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5881" y="2308190"/>
            <a:ext cx="7044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primeiro tópico 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Escreva aqui o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segundo tópico </a:t>
            </a: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5881" y="1181240"/>
            <a:ext cx="52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</a:t>
            </a:r>
          </a:p>
        </p:txBody>
      </p:sp>
    </p:spTree>
    <p:extLst>
      <p:ext uri="{BB962C8B-B14F-4D97-AF65-F5344CB8AC3E}">
        <p14:creationId xmlns:p14="http://schemas.microsoft.com/office/powerpoint/2010/main" val="27600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835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5881" y="330928"/>
            <a:ext cx="669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 do slide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043256"/>
            <a:ext cx="72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rgbClr val="293094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5881" y="2308190"/>
            <a:ext cx="7044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primeiro tópico 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Escreva aqui o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segundo tópico </a:t>
            </a: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5881" y="1181240"/>
            <a:ext cx="52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</a:t>
            </a:r>
          </a:p>
        </p:txBody>
      </p:sp>
    </p:spTree>
    <p:extLst>
      <p:ext uri="{BB962C8B-B14F-4D97-AF65-F5344CB8AC3E}">
        <p14:creationId xmlns:p14="http://schemas.microsoft.com/office/powerpoint/2010/main" val="37759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043256"/>
            <a:ext cx="54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rgbClr val="2930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5881" y="2308190"/>
            <a:ext cx="7044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primeiro tópico 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Escreva aqui o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segundo tópico </a:t>
            </a: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5881" y="1181240"/>
            <a:ext cx="52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5881" y="330928"/>
            <a:ext cx="669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 do slide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835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1043256"/>
            <a:ext cx="54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rgbClr val="2930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5881" y="2308190"/>
            <a:ext cx="7044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primeiro tópico 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Escreva aqui o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segundo tópico </a:t>
            </a: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5881" y="1181240"/>
            <a:ext cx="52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5881" y="330928"/>
            <a:ext cx="669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 do slide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043256"/>
            <a:ext cx="72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rgbClr val="2930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5881" y="2308190"/>
            <a:ext cx="7044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primeiro tópico 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Escreva aqui o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segundo tópico </a:t>
            </a: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5881" y="1181240"/>
            <a:ext cx="52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5881" y="330928"/>
            <a:ext cx="669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 do slide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835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1043256"/>
            <a:ext cx="72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rgbClr val="2930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5881" y="2308190"/>
            <a:ext cx="7044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primeiro tópico 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Escreva aqui o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segundo tópico </a:t>
            </a: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5881" y="1181240"/>
            <a:ext cx="52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5881" y="330928"/>
            <a:ext cx="669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 do slide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5346" y="2036311"/>
            <a:ext cx="992130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o(s) modelo(s) de conteúdo que preferir. Se quiser, poderá modifica-los!</a:t>
            </a:r>
          </a:p>
          <a:p>
            <a:pPr algn="ctr"/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Recomenda-se utilizar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fontes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tamanho mínimo de 25 pontos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boa leitura do conteúdo!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2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5346" y="757478"/>
            <a:ext cx="99213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é um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 de base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criação dos slides para apresentação de Trabalhos em Grupo.</a:t>
            </a:r>
          </a:p>
          <a:p>
            <a:pPr algn="just"/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Você poderá escolher os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modelos</a:t>
            </a:r>
            <a:r>
              <a:rPr lang="pt-BR" sz="35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slide que preferir para a sua apresentação! Não tenha medo de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excluir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aqueles que não for utilizar.</a:t>
            </a:r>
          </a:p>
          <a:p>
            <a:pPr algn="just"/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quiser, monte um </a:t>
            </a:r>
            <a:r>
              <a:rPr lang="pt-BR" sz="35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template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personalizado ou utilize um existente. Só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se esqueça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incluir todos os itens que serão apresentados: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5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835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1043256"/>
            <a:ext cx="54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rgbClr val="293094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5881" y="330928"/>
            <a:ext cx="669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REFERÊNCIAS BIBLIOGRÁFICAS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5881" y="1841242"/>
            <a:ext cx="117095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BACARJI, Alencar Garcia. Formação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Incial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 e Continuada Auxiliar Administrativo. Curitiba: Instituto Federal do Paraná, 2012. Disponível em https://bit.ly/3e9aqsA. Acesso em 20 de mar. de 2020.</a:t>
            </a:r>
          </a:p>
          <a:p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BRASIL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 Lei nº 9.394, de 20 de dezembro de 1996. Estabelece as Diretrizes e Bases da Educação Nacional. Diário Oficial da União. Brasília, DF. Disponível em: https://bit.ly/3cKPWEK. Acesso em: 24 abr. de 2020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BRASIL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 CFA. Resolução Normativa CFA nº 537, de 22 de março de 2018. Aprova o Código de Ética dos Profissionais de Administração previsto na Lei nº 4.769, de 09 de setembro de 1965. Disponível em https://bit.ly/2QCq6dz. Acesso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en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20 de mar. de 2020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ESTRADA, R. J. S.; NETO, L. M.; AUGUSTIN, E. S. Planejamento estratégico pessoal. Revista de Ciências da Administração, Florianópolis, p. 118-145, jan. 2011. ISSN 2175-8077. Disponível em: https://bit.ly/2KyefK1. Acesso em: 24 abr. de 2020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5346" y="959093"/>
            <a:ext cx="992130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slide com as referências bibliográficas deverá utilizar o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mesmo </a:t>
            </a:r>
            <a:r>
              <a:rPr lang="pt-BR" sz="35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template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demais slides.</a:t>
            </a:r>
          </a:p>
          <a:p>
            <a:pPr algn="ctr"/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tamanho da fonte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referências poderá ser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menor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os demais slides (exemplo: 20 ponto)</a:t>
            </a:r>
          </a:p>
          <a:p>
            <a:pPr algn="ctr"/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Todas as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aulas publicadas no site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possuem uma sessão com as referências bibliográficas já formatadas nas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normas ABNT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9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90360" y="2804893"/>
            <a:ext cx="534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ulas.txt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92000" y="3543097"/>
            <a:ext cx="54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87885" y="3778657"/>
            <a:ext cx="55496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Repositório livre de arquivos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90359" y="4152961"/>
            <a:ext cx="534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z</a:t>
            </a:r>
            <a:r>
              <a:rPr lang="pt-BR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mdy.github.io/aulas.txt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1" y="2889705"/>
            <a:ext cx="3979366" cy="12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370114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12" y="2889705"/>
            <a:ext cx="3979366" cy="124614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593771" y="2737305"/>
            <a:ext cx="5660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MODELOS ALTERNATIVOS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44869" y="2227986"/>
            <a:ext cx="5347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35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92000" y="3543097"/>
            <a:ext cx="36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734300" y="3778657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34300" y="4152961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93" y="2520968"/>
            <a:ext cx="5211498" cy="16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44869" y="2227986"/>
            <a:ext cx="5347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35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92000" y="3543097"/>
            <a:ext cx="36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734300" y="3778657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34300" y="4152961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93" y="2520968"/>
            <a:ext cx="5211498" cy="16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44869" y="2227986"/>
            <a:ext cx="5347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35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92000" y="3543097"/>
            <a:ext cx="36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734300" y="3778657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34300" y="4152961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93" y="2520968"/>
            <a:ext cx="5211498" cy="16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93" y="2520968"/>
            <a:ext cx="5211498" cy="163199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844869" y="2227986"/>
            <a:ext cx="5347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35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592000" y="3543097"/>
            <a:ext cx="36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734300" y="3778657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734300" y="4152961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</p:spTree>
    <p:extLst>
      <p:ext uri="{BB962C8B-B14F-4D97-AF65-F5344CB8AC3E}">
        <p14:creationId xmlns:p14="http://schemas.microsoft.com/office/powerpoint/2010/main" val="42325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93" y="2520968"/>
            <a:ext cx="5211498" cy="163199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844869" y="2227986"/>
            <a:ext cx="5347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35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592000" y="3543097"/>
            <a:ext cx="36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734300" y="3778657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734300" y="4152961"/>
            <a:ext cx="4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</p:spTree>
    <p:extLst>
      <p:ext uri="{BB962C8B-B14F-4D97-AF65-F5344CB8AC3E}">
        <p14:creationId xmlns:p14="http://schemas.microsoft.com/office/powerpoint/2010/main" val="7817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90360" y="2227986"/>
            <a:ext cx="5347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92000" y="3543097"/>
            <a:ext cx="54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87885" y="3778657"/>
            <a:ext cx="55496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90359" y="4152961"/>
            <a:ext cx="534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1" y="2889705"/>
            <a:ext cx="3979366" cy="12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5346" y="1497702"/>
            <a:ext cx="992130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arenR"/>
            </a:pP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 = 1º Slide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Título do Trabalho </a:t>
            </a:r>
          </a:p>
          <a:p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b) Subtítulo</a:t>
            </a:r>
          </a:p>
          <a:p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c) Nome de todos os integrantes do grupo</a:t>
            </a:r>
          </a:p>
          <a:p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d) Logo da escola, curso ou empresa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8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90360" y="2227986"/>
            <a:ext cx="5347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1849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4000" b="1" dirty="0" smtClean="0">
                <a:solidFill>
                  <a:srgbClr val="1849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4000" b="1" dirty="0">
              <a:solidFill>
                <a:srgbClr val="1849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92000" y="3543097"/>
            <a:ext cx="5400000" cy="90000"/>
          </a:xfrm>
          <a:prstGeom prst="rect">
            <a:avLst/>
          </a:prstGeom>
          <a:solidFill>
            <a:srgbClr val="18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79029" y="3778657"/>
            <a:ext cx="56584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dirty="0" smtClean="0">
                <a:solidFill>
                  <a:srgbClr val="184994"/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90359" y="4152961"/>
            <a:ext cx="534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1" y="2889705"/>
            <a:ext cx="3979366" cy="12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90360" y="2227986"/>
            <a:ext cx="5347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F7B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4000" b="1" dirty="0" smtClean="0">
                <a:solidFill>
                  <a:srgbClr val="F7B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4000" b="1" dirty="0">
              <a:solidFill>
                <a:srgbClr val="F7B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92000" y="3543097"/>
            <a:ext cx="5400000" cy="90000"/>
          </a:xfrm>
          <a:prstGeom prst="rect">
            <a:avLst/>
          </a:prstGeom>
          <a:solidFill>
            <a:srgbClr val="F7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4994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79029" y="3778657"/>
            <a:ext cx="56584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90359" y="4152961"/>
            <a:ext cx="534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1" y="2889705"/>
            <a:ext cx="3979366" cy="12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90360" y="2227986"/>
            <a:ext cx="5347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89E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4000" b="1" dirty="0" smtClean="0">
                <a:solidFill>
                  <a:srgbClr val="089E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4000" b="1" dirty="0">
              <a:solidFill>
                <a:srgbClr val="089E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92000" y="3543097"/>
            <a:ext cx="5400000" cy="90000"/>
          </a:xfrm>
          <a:prstGeom prst="rect">
            <a:avLst/>
          </a:prstGeom>
          <a:solidFill>
            <a:srgbClr val="089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89E5A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79029" y="3778657"/>
            <a:ext cx="56584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90359" y="4152961"/>
            <a:ext cx="534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1" y="2889705"/>
            <a:ext cx="3979366" cy="12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90360" y="2227986"/>
            <a:ext cx="5347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CE30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</a:t>
            </a:r>
          </a:p>
          <a:p>
            <a:pPr algn="r"/>
            <a:r>
              <a:rPr lang="pt-BR" sz="4000" b="1" dirty="0" smtClean="0">
                <a:solidFill>
                  <a:srgbClr val="CE30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apresentação</a:t>
            </a:r>
            <a:endParaRPr lang="pt-BR" sz="4000" b="1" dirty="0">
              <a:solidFill>
                <a:srgbClr val="CE30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92000" y="3543097"/>
            <a:ext cx="5400000" cy="90000"/>
          </a:xfrm>
          <a:prstGeom prst="rect">
            <a:avLst/>
          </a:prstGeom>
          <a:solidFill>
            <a:srgbClr val="CE3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89E5A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79029" y="3778657"/>
            <a:ext cx="56584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 da apresentação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90359" y="4152961"/>
            <a:ext cx="534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seu nome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1" y="2889705"/>
            <a:ext cx="3979366" cy="12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835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5881" y="330928"/>
            <a:ext cx="669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 do slide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043256"/>
            <a:ext cx="72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rgbClr val="293094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5881" y="2308190"/>
            <a:ext cx="7044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primeiro tópico 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Escreva aqui o primeiro tópico 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5881" y="1181240"/>
            <a:ext cx="52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</a:t>
            </a:r>
          </a:p>
        </p:txBody>
      </p:sp>
    </p:spTree>
    <p:extLst>
      <p:ext uri="{BB962C8B-B14F-4D97-AF65-F5344CB8AC3E}">
        <p14:creationId xmlns:p14="http://schemas.microsoft.com/office/powerpoint/2010/main" val="16907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835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5881" y="396241"/>
            <a:ext cx="54829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 do slide</a:t>
            </a:r>
            <a:endParaRPr lang="pt-BR" sz="35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043256"/>
            <a:ext cx="54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rgbClr val="2930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5881" y="2308190"/>
            <a:ext cx="7044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primeiro tópico 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Escreva aqui o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segundo tópico </a:t>
            </a: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5881" y="1181240"/>
            <a:ext cx="52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</a:t>
            </a:r>
          </a:p>
        </p:txBody>
      </p:sp>
    </p:spTree>
    <p:extLst>
      <p:ext uri="{BB962C8B-B14F-4D97-AF65-F5344CB8AC3E}">
        <p14:creationId xmlns:p14="http://schemas.microsoft.com/office/powerpoint/2010/main" val="40101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835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1043256"/>
            <a:ext cx="7200000" cy="9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>
              <a:solidFill>
                <a:srgbClr val="2930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5881" y="2308190"/>
            <a:ext cx="7044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primeiro tópico 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Escreva aqui o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segundo tópico </a:t>
            </a: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 seu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5881" y="1181240"/>
            <a:ext cx="52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Escreva aqui o subtítulo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5881" y="330928"/>
            <a:ext cx="669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Escreva aqui o título do slide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835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10391" y="3543097"/>
            <a:ext cx="5400000" cy="90000"/>
          </a:xfrm>
          <a:prstGeom prst="rect">
            <a:avLst/>
          </a:prstGeom>
          <a:solidFill>
            <a:srgbClr val="84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srgbClr val="184994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0391" y="2771323"/>
            <a:ext cx="540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do tópico</a:t>
            </a:r>
            <a:endParaRPr lang="pt-BR" sz="5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633736" y="3621890"/>
            <a:ext cx="518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AULAS.TXT</a:t>
            </a:r>
          </a:p>
          <a:p>
            <a:pPr algn="r"/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Repositório livre de recursos de aulas</a:t>
            </a:r>
          </a:p>
          <a:p>
            <a:pPr algn="r"/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zmdy.guthub.io/aulas.txt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38" y="2172626"/>
            <a:ext cx="4286662" cy="13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5346" y="1497702"/>
            <a:ext cx="99213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Slides de Conteúdo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Título do Slide</a:t>
            </a:r>
          </a:p>
          <a:p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b) Textos, tópicos, tabelas, imagens...</a:t>
            </a:r>
          </a:p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Você poderá </a:t>
            </a:r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utilizar </a:t>
            </a:r>
            <a:r>
              <a:rPr lang="pt-BR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quantos slides quiser</a:t>
            </a:r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No entanto, é altamente recomendável que se mantenha um padrão nos mesmos (</a:t>
            </a:r>
            <a:r>
              <a:rPr lang="pt-BR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identidade visual</a:t>
            </a:r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t-B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0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5346" y="1497702"/>
            <a:ext cx="99213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Referências Bibliográficas = Penúltimo Slide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Título do Slide</a:t>
            </a:r>
          </a:p>
          <a:p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b)  Insira todas as referências de sites, livros, artigos e recursos que você utilizou para fazer o trabalho. As referências devem ser colocadas nas </a:t>
            </a:r>
            <a:r>
              <a:rPr lang="pt-BR" sz="2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regras da ABNT</a:t>
            </a:r>
          </a:p>
          <a:p>
            <a:endParaRPr lang="pt-BR" sz="25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as referências ocupem mais de um slide, mantenha o </a:t>
            </a:r>
            <a:r>
              <a:rPr lang="pt-BR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cabeçalhoem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todos eles</a:t>
            </a:r>
            <a:endParaRPr lang="pt-BR" sz="25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8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5346" y="1497702"/>
            <a:ext cx="99213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 Slide Final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Insira a logo da sua empresa/escola junto ao slogan. Se quiser, poderá inserir também uma mensagem de agradecimento.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1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5346" y="2036311"/>
            <a:ext cx="992130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queira baixar esta apresentação para a utilização em outros projetos, fique a vontade!</a:t>
            </a:r>
          </a:p>
          <a:p>
            <a:pPr algn="just"/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imagens utilizadas como fundo para as apresentações estão disponíveis no site das aulas.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7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5346" y="2844224"/>
            <a:ext cx="99213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se esqueça de 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exportar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 apresentação para o formato </a:t>
            </a:r>
            <a:r>
              <a:rPr lang="pt-BR" sz="35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pt-BR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finalizarem todo o trabalho!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7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1999" y="2889705"/>
            <a:ext cx="5660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 BASE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115" y="326572"/>
            <a:ext cx="11451771" cy="62048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370114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12" y="2889705"/>
            <a:ext cx="3979366" cy="12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1059</Words>
  <Application>Microsoft Office PowerPoint</Application>
  <PresentationFormat>Widescreen</PresentationFormat>
  <Paragraphs>148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 04</dc:creator>
  <cp:lastModifiedBy>ALUNO 04</cp:lastModifiedBy>
  <cp:revision>15</cp:revision>
  <dcterms:created xsi:type="dcterms:W3CDTF">2020-05-06T13:32:14Z</dcterms:created>
  <dcterms:modified xsi:type="dcterms:W3CDTF">2020-05-06T18:59:04Z</dcterms:modified>
</cp:coreProperties>
</file>