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61" r:id="rId5"/>
    <p:sldId id="258" r:id="rId6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6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72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27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60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29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01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96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79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36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67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9AEC-4527-41B8-991E-4B9EE3FE57D1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F2A0-C3EE-422B-985C-560FEAD1D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8632" y="1918047"/>
            <a:ext cx="558073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slide a seguir é 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de Comprovante de CNPJ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modelo de slide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poderá ser personalizado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(alterar cores, tamanho, formas...).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Altere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somente os textos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 as informações de sua empresa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8192" y="186612"/>
            <a:ext cx="6441621" cy="9479902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4548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8632" y="1648742"/>
            <a:ext cx="55807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 finalizar,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exporte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este documento para o formato </a:t>
            </a:r>
            <a:r>
              <a:rPr lang="pt-BR" sz="35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esqueça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remover estas páginas de explicação.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35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grupo deverá realizar a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impressão deste documento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entrega em sala (1 cópia, preto e branco).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8192" y="186612"/>
            <a:ext cx="6441621" cy="9479902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20883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4" y="131369"/>
            <a:ext cx="1308618" cy="131188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428952" y="354254"/>
            <a:ext cx="526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REPÚBLICA FEDERATIVA DO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</a:p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DA PESSOA JURÍDICA</a:t>
            </a:r>
          </a:p>
        </p:txBody>
      </p:sp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72183"/>
              </p:ext>
            </p:extLst>
          </p:nvPr>
        </p:nvGraphicFramePr>
        <p:xfrm>
          <a:off x="158434" y="1614973"/>
          <a:ext cx="6480000" cy="8061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099"/>
                <a:gridCol w="288901"/>
                <a:gridCol w="1620000"/>
                <a:gridCol w="1620000"/>
                <a:gridCol w="1620000"/>
              </a:tblGrid>
              <a:tr h="239227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Inscrição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 DE COMPROVANTE DE INSCRIÇÃO E DE SITUAÇÃO CADASTRAL</a:t>
                      </a:r>
                      <a:endParaRPr lang="pt-BR" sz="15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de Abertura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882">
                <a:tc gridSpan="2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INSERIR AQUI O CNPJ DA EMPRESA</a:t>
                      </a:r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DD/MM/AAAA</a:t>
                      </a:r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Empresarial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INSERIR AQUI O NOME DE REGISTRO DA EMPRESA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 do Estabelecimento (Nome de Fantasia)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INSERIR AQUI O NOME FANTASIA DA EMPRESA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 Atividade Econômica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INSRA A SUBCLASSE CNAE DA ATIVIDADE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PRINCIPAL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das Atividades Econômicas Secundárias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18998">
                <a:tc gridSpan="5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A SUBCLASSE CNAE DA PRIMEIRA ATIVIDADE SECUNDÁRIA</a:t>
                      </a:r>
                    </a:p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A SUBCLASSE CNAE DA SEGUNDA ATIVIDADE SECUNDÁRIA</a:t>
                      </a:r>
                    </a:p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A SUBCLASSE CNAE DA TERCEIRA ATIVIDADE SECUNDÁRIA</a:t>
                      </a:r>
                    </a:p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A SUBCLASSE CNAE DA QUARTA ATIVIDADE SECUNDÁRIA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 Natureza Jurídica </a:t>
                      </a:r>
                      <a:endParaRPr lang="pt-B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</a:t>
                      </a: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CÓDIGO E DESCRIÇÃO DO ENQUADRAMENTO JURÍDICO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2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869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Logradouro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433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ENDEREÇO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EMPRESA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NÚMERO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IMÓVEL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COMPLEMENTO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ENDEREÇO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304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29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Bairro/Distrito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Município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2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</a:t>
                      </a: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BAIRRO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A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CIDADE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 O 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304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869">
                <a:tc gridSpan="4"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</a:t>
                      </a:r>
                      <a:r>
                        <a:rPr lang="pt-BR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Cadastral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da Situação Cadastral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869"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ATIVA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INSIRA</a:t>
                      </a:r>
                      <a:r>
                        <a:rPr lang="pt-BR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DATA DE HOJE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81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8632" y="4611092"/>
            <a:ext cx="55807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PREENCHIDO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8192" y="186612"/>
            <a:ext cx="6441621" cy="9479902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4663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4" y="131369"/>
            <a:ext cx="1308618" cy="131188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428952" y="354254"/>
            <a:ext cx="5263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REPÚBLICA FEDERATIVA DO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</a:p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DA PESSOA JURÍDICA</a:t>
            </a:r>
          </a:p>
        </p:txBody>
      </p:sp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43543"/>
              </p:ext>
            </p:extLst>
          </p:nvPr>
        </p:nvGraphicFramePr>
        <p:xfrm>
          <a:off x="158434" y="1614973"/>
          <a:ext cx="6480000" cy="776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099"/>
                <a:gridCol w="288901"/>
                <a:gridCol w="1620000"/>
                <a:gridCol w="1620000"/>
                <a:gridCol w="1620000"/>
              </a:tblGrid>
              <a:tr h="239227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Inscrição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 DE COMPROVANTE DE INSCRIÇÃO E DE SITUAÇÃO CADASTRAL</a:t>
                      </a:r>
                      <a:endParaRPr lang="pt-BR" sz="15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de Abertura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882">
                <a:tc gridSpan="2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46.790.465/0001-94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15/02/2002</a:t>
                      </a:r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Empresarial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Linda &amp; Sossegado Turismo LTDA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 do Estabelecimento (Nome de Fantasia)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TravelGO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 Atividade Econômica Principal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7911-2/00  Agências de viagens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das Atividades Econômicas Secundárias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618998">
                <a:tc gridSpan="5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7912-1/00  Operadores turísticos</a:t>
                      </a:r>
                    </a:p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7990-2/00  Serviços de reservas e outros serviços de turismo não especificados anteriormente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5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e Descrição da Natureza Jurídica </a:t>
                      </a:r>
                      <a:endParaRPr lang="pt-BR" sz="1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1629">
                <a:tc gridSpan="5"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206-2 Sociedade Empresária Limitada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</a:tr>
              <a:tr h="215304">
                <a:tc gridSpan="2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088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Logradouro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433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Avenida João de Deus Costa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304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29"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CEP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Bairro/Distrito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Município</a:t>
                      </a:r>
                      <a:endParaRPr lang="pt-B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2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32040-580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Contagem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304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pt-BR" sz="10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869">
                <a:tc gridSpan="4">
                  <a:txBody>
                    <a:bodyPr/>
                    <a:lstStyle/>
                    <a:p>
                      <a:r>
                        <a:rPr lang="pt-BR" sz="1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</a:t>
                      </a:r>
                      <a:r>
                        <a:rPr lang="pt-BR" sz="1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Cadastral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da Situação Cadastral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869"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ATIVA</a:t>
                      </a:r>
                      <a:endParaRPr lang="pt-BR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06/05/2020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004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361</Words>
  <Application>Microsoft Office PowerPoint</Application>
  <PresentationFormat>Papel A4 (210 x 297 mm)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 04</dc:creator>
  <cp:lastModifiedBy>ALUNO 04</cp:lastModifiedBy>
  <cp:revision>9</cp:revision>
  <cp:lastPrinted>2020-05-06T17:38:45Z</cp:lastPrinted>
  <dcterms:created xsi:type="dcterms:W3CDTF">2020-05-06T16:54:30Z</dcterms:created>
  <dcterms:modified xsi:type="dcterms:W3CDTF">2020-05-06T17:39:34Z</dcterms:modified>
</cp:coreProperties>
</file>